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82FE9-B0DD-A64D-9D29-4C99D77B20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907A-DD69-F240-A82D-C57C93AB6AD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10511790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区块高度，51%攻击，矿池与算力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90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4102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143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22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85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28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45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753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136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6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7685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61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38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40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8693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404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71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486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7698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3</cp:revision>
  <dcterms:created xsi:type="dcterms:W3CDTF">2024-03-27T14:41:00Z</dcterms:created>
  <dcterms:modified xsi:type="dcterms:W3CDTF">2024-03-27T15:43:12Z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C9B540379D3D49CCB44F521C5E949144_12</vt:lpwstr>
  </property>
  <property fmtid="{D5CDD505-2E9C-101B-9397-08002B2CF9AE}" pid="3" name="KSOProductBuildVer">
    <vt:lpwstr>2052-12.1.0.16388</vt:lpwstr>
  </property>
</Properties>
</file>